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55294-AA38-4A41-8830-61B084FF6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47C295-C8F1-9F4A-84E7-6C048DE8D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C56223-7519-4248-94E4-3F800D10A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C4CEC-6743-5F41-82A9-4E5795190855}" type="datetimeFigureOut">
              <a:rPr lang="nl-NL" smtClean="0"/>
              <a:t>26-03-2021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5B7194-3F0C-C24E-8747-AD03FBDFA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9C8AF7-E6BD-FE40-A7D9-81E50D92A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1787-C508-BD4C-819D-6538FEAD84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666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0939F-135E-1E44-BEBA-EED821E29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8752F56-0B95-1046-9E48-49D6BE32E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7F9659-0210-D444-AACB-3D3E88AE1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C4CEC-6743-5F41-82A9-4E5795190855}" type="datetimeFigureOut">
              <a:rPr lang="nl-NL" smtClean="0"/>
              <a:t>26-03-2021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6F4EEA-80AC-F44F-81F3-9C4FED866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A955776-B53D-F640-A559-4D8322013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1787-C508-BD4C-819D-6538FEAD84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803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83BE984-4FE2-A047-971E-D1C7374C1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65ED377-8439-F64A-B16A-9D61F39BA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18D18B-BA58-4446-A754-BFDFCB43B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C4CEC-6743-5F41-82A9-4E5795190855}" type="datetimeFigureOut">
              <a:rPr lang="nl-NL" smtClean="0"/>
              <a:t>26-03-2021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981FC5-BDBF-3549-ACB4-A7C67F67D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E96FF9-0531-D841-B4EF-08E35C833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1787-C508-BD4C-819D-6538FEAD84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565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5D95A1-D448-C24F-90C6-3280D9D8C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A51689-079A-A941-8D12-A8B21B625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97C9D0-2B38-054E-813E-1C7635601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C4CEC-6743-5F41-82A9-4E5795190855}" type="datetimeFigureOut">
              <a:rPr lang="nl-NL" smtClean="0"/>
              <a:t>26-03-2021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5F1537-C36B-B44A-9532-1D1FB4A0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1BDE66-50CD-034C-BBC5-E7AEE4914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1787-C508-BD4C-819D-6538FEAD84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685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5E7F43-01D5-1D45-A9CC-CB3A16494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F393D73-6E1C-6D4F-AAC3-D62C1D2C8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4F417A-64EA-4A4E-9DBF-891E846DB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C4CEC-6743-5F41-82A9-4E5795190855}" type="datetimeFigureOut">
              <a:rPr lang="nl-NL" smtClean="0"/>
              <a:t>26-03-2021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F6BC4E-52EA-2B45-955D-4223390E8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A239F3-CDAE-CF45-9CE7-45A9BFFD4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1787-C508-BD4C-819D-6538FEAD84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13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CBB9A-E7E2-4E45-A859-6001AFEBD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E8A94B-A447-184E-8948-66687F87D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8958EDC-FBBA-9E40-A6B8-DDC0950B0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AA1F37F-0CB9-8243-B7B7-506C542E0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C4CEC-6743-5F41-82A9-4E5795190855}" type="datetimeFigureOut">
              <a:rPr lang="nl-NL" smtClean="0"/>
              <a:t>26-03-2021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1AE07A5-F5B2-CE4B-B9E6-FF114EA39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806053F-D8F6-9A4C-89EC-EB591C85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1787-C508-BD4C-819D-6538FEAD84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234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21ED1D-25EA-A24C-959E-91FE2DC44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6DA855-CF13-C242-8416-5BEFBF8FB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83B98B3-D032-5245-A964-144331D8B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66F435A-DF15-2242-8980-FABB2C3B1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0B4704B-D90C-EB49-A540-F2C442817D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C0BC9AD-B546-E240-B780-DB29B4C8B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C4CEC-6743-5F41-82A9-4E5795190855}" type="datetimeFigureOut">
              <a:rPr lang="nl-NL" smtClean="0"/>
              <a:t>26-03-2021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040DDB6-0EC7-6841-B8A0-1BE1EE5C5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FDE95CD-BBB5-9448-BC25-BA8176BB9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1787-C508-BD4C-819D-6538FEAD84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296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7931AE-EE56-4241-ABD3-6B74535AB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5F82979-FE59-024B-A032-EF1C191DB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C4CEC-6743-5F41-82A9-4E5795190855}" type="datetimeFigureOut">
              <a:rPr lang="nl-NL" smtClean="0"/>
              <a:t>26-03-2021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5BA7A79-7EE2-4441-B817-7C5FC23D0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2D7A11A-EAA8-714B-97BD-EC9135758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1787-C508-BD4C-819D-6538FEAD84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0420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05B6552-2EBC-B643-8579-A057F6EE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C4CEC-6743-5F41-82A9-4E5795190855}" type="datetimeFigureOut">
              <a:rPr lang="nl-NL" smtClean="0"/>
              <a:t>26-03-2021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90EF20F-AC6D-6A41-84D4-0CBB6685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BD5F508-DC9B-994C-AB0A-C14579FC0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1787-C508-BD4C-819D-6538FEAD84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387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07B9D1-CFA0-8F4C-BE2A-DE9BD6E53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E514C2-E13B-2246-B32B-A6B11E7B2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27F248D-D470-CF46-AE3F-EDCA0F3FA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A17E6FE-B35B-B847-A86A-16B447850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C4CEC-6743-5F41-82A9-4E5795190855}" type="datetimeFigureOut">
              <a:rPr lang="nl-NL" smtClean="0"/>
              <a:t>26-03-2021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82655D0-49BA-1448-B505-2C145CD3D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C5FD2F-C2DB-8741-9CBA-62C67B161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1787-C508-BD4C-819D-6538FEAD84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8951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0591A7-F0C9-0146-B97A-D4569003F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8F16BB5-0683-644C-AF7A-EFCA4863A2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D3BA278-0B6B-1D40-BE06-303A3866C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6B3576-3859-2D48-BC23-D4970F12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C4CEC-6743-5F41-82A9-4E5795190855}" type="datetimeFigureOut">
              <a:rPr lang="nl-NL" smtClean="0"/>
              <a:t>26-03-2021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8F56F33-7A8C-DE4A-BE9D-C7ADE3CB4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0345130-49FE-FB45-93C8-517AD4B81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1787-C508-BD4C-819D-6538FEAD84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72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87DA075-D79F-8041-B32E-BF474833D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E3EF79B-C183-F645-B6BE-72362979C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0066E8-0198-8444-B910-92D83706C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C4CEC-6743-5F41-82A9-4E5795190855}" type="datetimeFigureOut">
              <a:rPr lang="nl-NL" smtClean="0"/>
              <a:t>26-03-2021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C067A9-D4AB-734F-A15A-CD5310655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081E33-BD99-8941-80EC-BA0AC8EF8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41787-C508-BD4C-819D-6538FEAD84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21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F1D646-7455-3E4F-ACD1-7CFFFB375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565532" cy="1095543"/>
          </a:xfrm>
        </p:spPr>
        <p:txBody>
          <a:bodyPr/>
          <a:lstStyle/>
          <a:p>
            <a:r>
              <a:rPr lang="nl-NL" dirty="0"/>
              <a:t>Oefenen met koeienkaarten 2	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F2C1D8-55C2-8E4C-88FE-C8472B5B0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2187"/>
            <a:ext cx="9144000" cy="2835613"/>
          </a:xfrm>
        </p:spPr>
        <p:txBody>
          <a:bodyPr>
            <a:normAutofit/>
          </a:bodyPr>
          <a:lstStyle/>
          <a:p>
            <a:r>
              <a:rPr lang="nl-NL" dirty="0" err="1"/>
              <a:t>Powerpoint</a:t>
            </a:r>
            <a:r>
              <a:rPr lang="nl-NL" dirty="0"/>
              <a:t>, behorend bij de handleiding</a:t>
            </a:r>
          </a:p>
          <a:p>
            <a:r>
              <a:rPr lang="nl-NL" dirty="0"/>
              <a:t>Muziek voor de klas</a:t>
            </a:r>
          </a:p>
          <a:p>
            <a:endParaRPr lang="nl-NL" sz="1600" dirty="0"/>
          </a:p>
          <a:p>
            <a:r>
              <a:rPr lang="nl-NL" sz="1600"/>
              <a:t>Hendrik </a:t>
            </a:r>
            <a:r>
              <a:rPr lang="nl-NL" sz="1600" dirty="0"/>
              <a:t>Jan Lindhout</a:t>
            </a:r>
          </a:p>
          <a:p>
            <a:endParaRPr lang="nl-NL" sz="1600" dirty="0"/>
          </a:p>
          <a:p>
            <a:r>
              <a:rPr lang="nl-NL" sz="3200" dirty="0"/>
              <a:t>Twee kaarten per pagina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908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059368F6-3ECA-5848-B73F-6F0F044ACD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565"/>
          <a:stretch/>
        </p:blipFill>
        <p:spPr>
          <a:xfrm>
            <a:off x="738548" y="517482"/>
            <a:ext cx="10526645" cy="258564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9816E3D3-63DA-724C-AB2E-B442488A17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525"/>
          <a:stretch/>
        </p:blipFill>
        <p:spPr>
          <a:xfrm>
            <a:off x="712587" y="3428999"/>
            <a:ext cx="11167909" cy="282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98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07C2950-CAFD-9446-8FF1-E61A21799D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589"/>
          <a:stretch/>
        </p:blipFill>
        <p:spPr>
          <a:xfrm>
            <a:off x="954932" y="0"/>
            <a:ext cx="10282136" cy="266537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98B982E-02D7-1946-9DA5-2DF2BE29C9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746"/>
          <a:stretch/>
        </p:blipFill>
        <p:spPr>
          <a:xfrm>
            <a:off x="629717" y="3186651"/>
            <a:ext cx="10569400" cy="266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16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CE2374C0-2921-2042-A5FE-9A8144955B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489"/>
          <a:stretch/>
        </p:blipFill>
        <p:spPr>
          <a:xfrm>
            <a:off x="1322961" y="377834"/>
            <a:ext cx="10126494" cy="290038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A4CD1FAF-3B5C-3B4F-A865-98748FD8F7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4323"/>
          <a:stretch/>
        </p:blipFill>
        <p:spPr>
          <a:xfrm>
            <a:off x="742545" y="3261009"/>
            <a:ext cx="10622604" cy="271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8873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22</Words>
  <Application>Microsoft Macintosh PowerPoint</Application>
  <PresentationFormat>Breedbeeld</PresentationFormat>
  <Paragraphs>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Oefenen met koeienkaarten 2 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Oefenen met dierenkaarten 2 </dc:title>
  <dc:creator>Hendrik Jan</dc:creator>
  <cp:lastModifiedBy>Hendrik Jan</cp:lastModifiedBy>
  <cp:revision>6</cp:revision>
  <dcterms:created xsi:type="dcterms:W3CDTF">2021-01-04T16:28:34Z</dcterms:created>
  <dcterms:modified xsi:type="dcterms:W3CDTF">2021-03-26T19:15:41Z</dcterms:modified>
</cp:coreProperties>
</file>