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5" r:id="rId3"/>
    <p:sldId id="263" r:id="rId4"/>
    <p:sldId id="272" r:id="rId5"/>
    <p:sldId id="264" r:id="rId6"/>
    <p:sldId id="273" r:id="rId7"/>
    <p:sldId id="265" r:id="rId8"/>
    <p:sldId id="274"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55294-AA38-4A41-8830-61B084FF63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647C295-C8F1-9F4A-84E7-6C048DE8DB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2C56223-7519-4248-94E4-3F800D10AE42}"/>
              </a:ext>
            </a:extLst>
          </p:cNvPr>
          <p:cNvSpPr>
            <a:spLocks noGrp="1"/>
          </p:cNvSpPr>
          <p:nvPr>
            <p:ph type="dt" sz="half" idx="10"/>
          </p:nvPr>
        </p:nvSpPr>
        <p:spPr/>
        <p:txBody>
          <a:bodyPr/>
          <a:lstStyle/>
          <a:p>
            <a:fld id="{F2FC4CEC-6743-5F41-82A9-4E5795190855}" type="datetimeFigureOut">
              <a:rPr lang="nl-NL" smtClean="0"/>
              <a:t>26-03-2021</a:t>
            </a:fld>
            <a:endParaRPr lang="nl-NL"/>
          </a:p>
        </p:txBody>
      </p:sp>
      <p:sp>
        <p:nvSpPr>
          <p:cNvPr id="5" name="Tijdelijke aanduiding voor voettekst 4">
            <a:extLst>
              <a:ext uri="{FF2B5EF4-FFF2-40B4-BE49-F238E27FC236}">
                <a16:creationId xmlns:a16="http://schemas.microsoft.com/office/drawing/2014/main" id="{125B7194-3F0C-C24E-8747-AD03FBDFA54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39C8AF7-E6BD-FE40-A7D9-81E50D92AD0D}"/>
              </a:ext>
            </a:extLst>
          </p:cNvPr>
          <p:cNvSpPr>
            <a:spLocks noGrp="1"/>
          </p:cNvSpPr>
          <p:nvPr>
            <p:ph type="sldNum" sz="quarter" idx="12"/>
          </p:nvPr>
        </p:nvSpPr>
        <p:spPr/>
        <p:txBody>
          <a:bodyPr/>
          <a:lstStyle/>
          <a:p>
            <a:fld id="{61B41787-C508-BD4C-819D-6538FEAD84F1}" type="slidenum">
              <a:rPr lang="nl-NL" smtClean="0"/>
              <a:t>‹nr.›</a:t>
            </a:fld>
            <a:endParaRPr lang="nl-NL"/>
          </a:p>
        </p:txBody>
      </p:sp>
    </p:spTree>
    <p:extLst>
      <p:ext uri="{BB962C8B-B14F-4D97-AF65-F5344CB8AC3E}">
        <p14:creationId xmlns:p14="http://schemas.microsoft.com/office/powerpoint/2010/main" val="44666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0939F-135E-1E44-BEBA-EED821E29A4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8752F56-0B95-1046-9E48-49D6BE32EE5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D7F9659-0210-D444-AACB-3D3E88AE1052}"/>
              </a:ext>
            </a:extLst>
          </p:cNvPr>
          <p:cNvSpPr>
            <a:spLocks noGrp="1"/>
          </p:cNvSpPr>
          <p:nvPr>
            <p:ph type="dt" sz="half" idx="10"/>
          </p:nvPr>
        </p:nvSpPr>
        <p:spPr/>
        <p:txBody>
          <a:bodyPr/>
          <a:lstStyle/>
          <a:p>
            <a:fld id="{F2FC4CEC-6743-5F41-82A9-4E5795190855}" type="datetimeFigureOut">
              <a:rPr lang="nl-NL" smtClean="0"/>
              <a:t>26-03-2021</a:t>
            </a:fld>
            <a:endParaRPr lang="nl-NL"/>
          </a:p>
        </p:txBody>
      </p:sp>
      <p:sp>
        <p:nvSpPr>
          <p:cNvPr id="5" name="Tijdelijke aanduiding voor voettekst 4">
            <a:extLst>
              <a:ext uri="{FF2B5EF4-FFF2-40B4-BE49-F238E27FC236}">
                <a16:creationId xmlns:a16="http://schemas.microsoft.com/office/drawing/2014/main" id="{756F4EEA-80AC-F44F-81F3-9C4FED866EC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955776-B53D-F640-A559-4D8322013B86}"/>
              </a:ext>
            </a:extLst>
          </p:cNvPr>
          <p:cNvSpPr>
            <a:spLocks noGrp="1"/>
          </p:cNvSpPr>
          <p:nvPr>
            <p:ph type="sldNum" sz="quarter" idx="12"/>
          </p:nvPr>
        </p:nvSpPr>
        <p:spPr/>
        <p:txBody>
          <a:bodyPr/>
          <a:lstStyle/>
          <a:p>
            <a:fld id="{61B41787-C508-BD4C-819D-6538FEAD84F1}" type="slidenum">
              <a:rPr lang="nl-NL" smtClean="0"/>
              <a:t>‹nr.›</a:t>
            </a:fld>
            <a:endParaRPr lang="nl-NL"/>
          </a:p>
        </p:txBody>
      </p:sp>
    </p:spTree>
    <p:extLst>
      <p:ext uri="{BB962C8B-B14F-4D97-AF65-F5344CB8AC3E}">
        <p14:creationId xmlns:p14="http://schemas.microsoft.com/office/powerpoint/2010/main" val="3468030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83BE984-4FE2-A047-971E-D1C7374C16F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65ED377-8439-F64A-B16A-9D61F39BAD0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718D18B-BA58-4446-A754-BFDFCB43B8A4}"/>
              </a:ext>
            </a:extLst>
          </p:cNvPr>
          <p:cNvSpPr>
            <a:spLocks noGrp="1"/>
          </p:cNvSpPr>
          <p:nvPr>
            <p:ph type="dt" sz="half" idx="10"/>
          </p:nvPr>
        </p:nvSpPr>
        <p:spPr/>
        <p:txBody>
          <a:bodyPr/>
          <a:lstStyle/>
          <a:p>
            <a:fld id="{F2FC4CEC-6743-5F41-82A9-4E5795190855}" type="datetimeFigureOut">
              <a:rPr lang="nl-NL" smtClean="0"/>
              <a:t>26-03-2021</a:t>
            </a:fld>
            <a:endParaRPr lang="nl-NL"/>
          </a:p>
        </p:txBody>
      </p:sp>
      <p:sp>
        <p:nvSpPr>
          <p:cNvPr id="5" name="Tijdelijke aanduiding voor voettekst 4">
            <a:extLst>
              <a:ext uri="{FF2B5EF4-FFF2-40B4-BE49-F238E27FC236}">
                <a16:creationId xmlns:a16="http://schemas.microsoft.com/office/drawing/2014/main" id="{4F981FC5-BDBF-3549-ACB4-A7C67F67D86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FE96FF9-0531-D841-B4EF-08E35C83383A}"/>
              </a:ext>
            </a:extLst>
          </p:cNvPr>
          <p:cNvSpPr>
            <a:spLocks noGrp="1"/>
          </p:cNvSpPr>
          <p:nvPr>
            <p:ph type="sldNum" sz="quarter" idx="12"/>
          </p:nvPr>
        </p:nvSpPr>
        <p:spPr/>
        <p:txBody>
          <a:bodyPr/>
          <a:lstStyle/>
          <a:p>
            <a:fld id="{61B41787-C508-BD4C-819D-6538FEAD84F1}" type="slidenum">
              <a:rPr lang="nl-NL" smtClean="0"/>
              <a:t>‹nr.›</a:t>
            </a:fld>
            <a:endParaRPr lang="nl-NL"/>
          </a:p>
        </p:txBody>
      </p:sp>
    </p:spTree>
    <p:extLst>
      <p:ext uri="{BB962C8B-B14F-4D97-AF65-F5344CB8AC3E}">
        <p14:creationId xmlns:p14="http://schemas.microsoft.com/office/powerpoint/2010/main" val="160565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5D95A1-D448-C24F-90C6-3280D9D8C16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9A51689-079A-A941-8D12-A8B21B62571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897C9D0-2B38-054E-813E-1C7635601807}"/>
              </a:ext>
            </a:extLst>
          </p:cNvPr>
          <p:cNvSpPr>
            <a:spLocks noGrp="1"/>
          </p:cNvSpPr>
          <p:nvPr>
            <p:ph type="dt" sz="half" idx="10"/>
          </p:nvPr>
        </p:nvSpPr>
        <p:spPr/>
        <p:txBody>
          <a:bodyPr/>
          <a:lstStyle/>
          <a:p>
            <a:fld id="{F2FC4CEC-6743-5F41-82A9-4E5795190855}" type="datetimeFigureOut">
              <a:rPr lang="nl-NL" smtClean="0"/>
              <a:t>26-03-2021</a:t>
            </a:fld>
            <a:endParaRPr lang="nl-NL"/>
          </a:p>
        </p:txBody>
      </p:sp>
      <p:sp>
        <p:nvSpPr>
          <p:cNvPr id="5" name="Tijdelijke aanduiding voor voettekst 4">
            <a:extLst>
              <a:ext uri="{FF2B5EF4-FFF2-40B4-BE49-F238E27FC236}">
                <a16:creationId xmlns:a16="http://schemas.microsoft.com/office/drawing/2014/main" id="{2D5F1537-C36B-B44A-9532-1D1FB4A0143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61BDE66-50CD-034C-BBC5-E7AEE49143D3}"/>
              </a:ext>
            </a:extLst>
          </p:cNvPr>
          <p:cNvSpPr>
            <a:spLocks noGrp="1"/>
          </p:cNvSpPr>
          <p:nvPr>
            <p:ph type="sldNum" sz="quarter" idx="12"/>
          </p:nvPr>
        </p:nvSpPr>
        <p:spPr/>
        <p:txBody>
          <a:bodyPr/>
          <a:lstStyle/>
          <a:p>
            <a:fld id="{61B41787-C508-BD4C-819D-6538FEAD84F1}" type="slidenum">
              <a:rPr lang="nl-NL" smtClean="0"/>
              <a:t>‹nr.›</a:t>
            </a:fld>
            <a:endParaRPr lang="nl-NL"/>
          </a:p>
        </p:txBody>
      </p:sp>
    </p:spTree>
    <p:extLst>
      <p:ext uri="{BB962C8B-B14F-4D97-AF65-F5344CB8AC3E}">
        <p14:creationId xmlns:p14="http://schemas.microsoft.com/office/powerpoint/2010/main" val="536850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5E7F43-01D5-1D45-A9CC-CB3A16494BE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F393D73-6E1C-6D4F-AAC3-D62C1D2C81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C4F417A-64EA-4A4E-9DBF-891E846DB1B1}"/>
              </a:ext>
            </a:extLst>
          </p:cNvPr>
          <p:cNvSpPr>
            <a:spLocks noGrp="1"/>
          </p:cNvSpPr>
          <p:nvPr>
            <p:ph type="dt" sz="half" idx="10"/>
          </p:nvPr>
        </p:nvSpPr>
        <p:spPr/>
        <p:txBody>
          <a:bodyPr/>
          <a:lstStyle/>
          <a:p>
            <a:fld id="{F2FC4CEC-6743-5F41-82A9-4E5795190855}" type="datetimeFigureOut">
              <a:rPr lang="nl-NL" smtClean="0"/>
              <a:t>26-03-2021</a:t>
            </a:fld>
            <a:endParaRPr lang="nl-NL"/>
          </a:p>
        </p:txBody>
      </p:sp>
      <p:sp>
        <p:nvSpPr>
          <p:cNvPr id="5" name="Tijdelijke aanduiding voor voettekst 4">
            <a:extLst>
              <a:ext uri="{FF2B5EF4-FFF2-40B4-BE49-F238E27FC236}">
                <a16:creationId xmlns:a16="http://schemas.microsoft.com/office/drawing/2014/main" id="{2BF6BC4E-52EA-2B45-955D-4223390E813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A239F3-CDAE-CF45-9CE7-45A9BFFD4031}"/>
              </a:ext>
            </a:extLst>
          </p:cNvPr>
          <p:cNvSpPr>
            <a:spLocks noGrp="1"/>
          </p:cNvSpPr>
          <p:nvPr>
            <p:ph type="sldNum" sz="quarter" idx="12"/>
          </p:nvPr>
        </p:nvSpPr>
        <p:spPr/>
        <p:txBody>
          <a:bodyPr/>
          <a:lstStyle/>
          <a:p>
            <a:fld id="{61B41787-C508-BD4C-819D-6538FEAD84F1}" type="slidenum">
              <a:rPr lang="nl-NL" smtClean="0"/>
              <a:t>‹nr.›</a:t>
            </a:fld>
            <a:endParaRPr lang="nl-NL"/>
          </a:p>
        </p:txBody>
      </p:sp>
    </p:spTree>
    <p:extLst>
      <p:ext uri="{BB962C8B-B14F-4D97-AF65-F5344CB8AC3E}">
        <p14:creationId xmlns:p14="http://schemas.microsoft.com/office/powerpoint/2010/main" val="2153130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9CBB9A-E7E2-4E45-A859-6001AFEBDC8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FE8A94B-A447-184E-8948-66687F87D3D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8958EDC-FBBA-9E40-A6B8-DDC0950B037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AA1F37F-0CB9-8243-B7B7-506C542E0CA6}"/>
              </a:ext>
            </a:extLst>
          </p:cNvPr>
          <p:cNvSpPr>
            <a:spLocks noGrp="1"/>
          </p:cNvSpPr>
          <p:nvPr>
            <p:ph type="dt" sz="half" idx="10"/>
          </p:nvPr>
        </p:nvSpPr>
        <p:spPr/>
        <p:txBody>
          <a:bodyPr/>
          <a:lstStyle/>
          <a:p>
            <a:fld id="{F2FC4CEC-6743-5F41-82A9-4E5795190855}" type="datetimeFigureOut">
              <a:rPr lang="nl-NL" smtClean="0"/>
              <a:t>26-03-2021</a:t>
            </a:fld>
            <a:endParaRPr lang="nl-NL"/>
          </a:p>
        </p:txBody>
      </p:sp>
      <p:sp>
        <p:nvSpPr>
          <p:cNvPr id="6" name="Tijdelijke aanduiding voor voettekst 5">
            <a:extLst>
              <a:ext uri="{FF2B5EF4-FFF2-40B4-BE49-F238E27FC236}">
                <a16:creationId xmlns:a16="http://schemas.microsoft.com/office/drawing/2014/main" id="{D1AE07A5-F5B2-CE4B-B9E6-FF114EA3983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806053F-D8F6-9A4C-89EC-EB591C85137A}"/>
              </a:ext>
            </a:extLst>
          </p:cNvPr>
          <p:cNvSpPr>
            <a:spLocks noGrp="1"/>
          </p:cNvSpPr>
          <p:nvPr>
            <p:ph type="sldNum" sz="quarter" idx="12"/>
          </p:nvPr>
        </p:nvSpPr>
        <p:spPr/>
        <p:txBody>
          <a:bodyPr/>
          <a:lstStyle/>
          <a:p>
            <a:fld id="{61B41787-C508-BD4C-819D-6538FEAD84F1}" type="slidenum">
              <a:rPr lang="nl-NL" smtClean="0"/>
              <a:t>‹nr.›</a:t>
            </a:fld>
            <a:endParaRPr lang="nl-NL"/>
          </a:p>
        </p:txBody>
      </p:sp>
    </p:spTree>
    <p:extLst>
      <p:ext uri="{BB962C8B-B14F-4D97-AF65-F5344CB8AC3E}">
        <p14:creationId xmlns:p14="http://schemas.microsoft.com/office/powerpoint/2010/main" val="314234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1ED1D-25EA-A24C-959E-91FE2DC4427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F6DA855-CF13-C242-8416-5BEFBF8FB8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83B98B3-D032-5245-A964-144331D8B8C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66F435A-DF15-2242-8980-FABB2C3B1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0B4704B-D90C-EB49-A540-F2C442817D5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C0BC9AD-B546-E240-B780-DB29B4C8B902}"/>
              </a:ext>
            </a:extLst>
          </p:cNvPr>
          <p:cNvSpPr>
            <a:spLocks noGrp="1"/>
          </p:cNvSpPr>
          <p:nvPr>
            <p:ph type="dt" sz="half" idx="10"/>
          </p:nvPr>
        </p:nvSpPr>
        <p:spPr/>
        <p:txBody>
          <a:bodyPr/>
          <a:lstStyle/>
          <a:p>
            <a:fld id="{F2FC4CEC-6743-5F41-82A9-4E5795190855}" type="datetimeFigureOut">
              <a:rPr lang="nl-NL" smtClean="0"/>
              <a:t>26-03-2021</a:t>
            </a:fld>
            <a:endParaRPr lang="nl-NL"/>
          </a:p>
        </p:txBody>
      </p:sp>
      <p:sp>
        <p:nvSpPr>
          <p:cNvPr id="8" name="Tijdelijke aanduiding voor voettekst 7">
            <a:extLst>
              <a:ext uri="{FF2B5EF4-FFF2-40B4-BE49-F238E27FC236}">
                <a16:creationId xmlns:a16="http://schemas.microsoft.com/office/drawing/2014/main" id="{C040DDB6-0EC7-6841-B8A0-1BE1EE5C5BE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FDE95CD-BBB5-9448-BC25-BA8176BB9B03}"/>
              </a:ext>
            </a:extLst>
          </p:cNvPr>
          <p:cNvSpPr>
            <a:spLocks noGrp="1"/>
          </p:cNvSpPr>
          <p:nvPr>
            <p:ph type="sldNum" sz="quarter" idx="12"/>
          </p:nvPr>
        </p:nvSpPr>
        <p:spPr/>
        <p:txBody>
          <a:bodyPr/>
          <a:lstStyle/>
          <a:p>
            <a:fld id="{61B41787-C508-BD4C-819D-6538FEAD84F1}" type="slidenum">
              <a:rPr lang="nl-NL" smtClean="0"/>
              <a:t>‹nr.›</a:t>
            </a:fld>
            <a:endParaRPr lang="nl-NL"/>
          </a:p>
        </p:txBody>
      </p:sp>
    </p:spTree>
    <p:extLst>
      <p:ext uri="{BB962C8B-B14F-4D97-AF65-F5344CB8AC3E}">
        <p14:creationId xmlns:p14="http://schemas.microsoft.com/office/powerpoint/2010/main" val="1652967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7931AE-EE56-4241-ABD3-6B74535ABEC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5F82979-FE59-024B-A032-EF1C191DB3FE}"/>
              </a:ext>
            </a:extLst>
          </p:cNvPr>
          <p:cNvSpPr>
            <a:spLocks noGrp="1"/>
          </p:cNvSpPr>
          <p:nvPr>
            <p:ph type="dt" sz="half" idx="10"/>
          </p:nvPr>
        </p:nvSpPr>
        <p:spPr/>
        <p:txBody>
          <a:bodyPr/>
          <a:lstStyle/>
          <a:p>
            <a:fld id="{F2FC4CEC-6743-5F41-82A9-4E5795190855}" type="datetimeFigureOut">
              <a:rPr lang="nl-NL" smtClean="0"/>
              <a:t>26-03-2021</a:t>
            </a:fld>
            <a:endParaRPr lang="nl-NL"/>
          </a:p>
        </p:txBody>
      </p:sp>
      <p:sp>
        <p:nvSpPr>
          <p:cNvPr id="4" name="Tijdelijke aanduiding voor voettekst 3">
            <a:extLst>
              <a:ext uri="{FF2B5EF4-FFF2-40B4-BE49-F238E27FC236}">
                <a16:creationId xmlns:a16="http://schemas.microsoft.com/office/drawing/2014/main" id="{55BA7A79-7EE2-4441-B817-7C5FC23D0D4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2D7A11A-EAA8-714B-97BD-EC913575882E}"/>
              </a:ext>
            </a:extLst>
          </p:cNvPr>
          <p:cNvSpPr>
            <a:spLocks noGrp="1"/>
          </p:cNvSpPr>
          <p:nvPr>
            <p:ph type="sldNum" sz="quarter" idx="12"/>
          </p:nvPr>
        </p:nvSpPr>
        <p:spPr/>
        <p:txBody>
          <a:bodyPr/>
          <a:lstStyle/>
          <a:p>
            <a:fld id="{61B41787-C508-BD4C-819D-6538FEAD84F1}" type="slidenum">
              <a:rPr lang="nl-NL" smtClean="0"/>
              <a:t>‹nr.›</a:t>
            </a:fld>
            <a:endParaRPr lang="nl-NL"/>
          </a:p>
        </p:txBody>
      </p:sp>
    </p:spTree>
    <p:extLst>
      <p:ext uri="{BB962C8B-B14F-4D97-AF65-F5344CB8AC3E}">
        <p14:creationId xmlns:p14="http://schemas.microsoft.com/office/powerpoint/2010/main" val="155042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05B6552-2EBC-B643-8579-A057F6EE4DE4}"/>
              </a:ext>
            </a:extLst>
          </p:cNvPr>
          <p:cNvSpPr>
            <a:spLocks noGrp="1"/>
          </p:cNvSpPr>
          <p:nvPr>
            <p:ph type="dt" sz="half" idx="10"/>
          </p:nvPr>
        </p:nvSpPr>
        <p:spPr/>
        <p:txBody>
          <a:bodyPr/>
          <a:lstStyle/>
          <a:p>
            <a:fld id="{F2FC4CEC-6743-5F41-82A9-4E5795190855}" type="datetimeFigureOut">
              <a:rPr lang="nl-NL" smtClean="0"/>
              <a:t>26-03-2021</a:t>
            </a:fld>
            <a:endParaRPr lang="nl-NL"/>
          </a:p>
        </p:txBody>
      </p:sp>
      <p:sp>
        <p:nvSpPr>
          <p:cNvPr id="3" name="Tijdelijke aanduiding voor voettekst 2">
            <a:extLst>
              <a:ext uri="{FF2B5EF4-FFF2-40B4-BE49-F238E27FC236}">
                <a16:creationId xmlns:a16="http://schemas.microsoft.com/office/drawing/2014/main" id="{490EF20F-AC6D-6A41-84D4-0CBB6685DE3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BD5F508-DC9B-994C-AB0A-C14579FC02D2}"/>
              </a:ext>
            </a:extLst>
          </p:cNvPr>
          <p:cNvSpPr>
            <a:spLocks noGrp="1"/>
          </p:cNvSpPr>
          <p:nvPr>
            <p:ph type="sldNum" sz="quarter" idx="12"/>
          </p:nvPr>
        </p:nvSpPr>
        <p:spPr/>
        <p:txBody>
          <a:bodyPr/>
          <a:lstStyle/>
          <a:p>
            <a:fld id="{61B41787-C508-BD4C-819D-6538FEAD84F1}" type="slidenum">
              <a:rPr lang="nl-NL" smtClean="0"/>
              <a:t>‹nr.›</a:t>
            </a:fld>
            <a:endParaRPr lang="nl-NL"/>
          </a:p>
        </p:txBody>
      </p:sp>
    </p:spTree>
    <p:extLst>
      <p:ext uri="{BB962C8B-B14F-4D97-AF65-F5344CB8AC3E}">
        <p14:creationId xmlns:p14="http://schemas.microsoft.com/office/powerpoint/2010/main" val="1396387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07B9D1-CFA0-8F4C-BE2A-DE9BD6E5375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4E514C2-E13B-2246-B32B-A6B11E7B22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27F248D-D470-CF46-AE3F-EDCA0F3FA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A17E6FE-B35B-B847-A86A-16B447850E3B}"/>
              </a:ext>
            </a:extLst>
          </p:cNvPr>
          <p:cNvSpPr>
            <a:spLocks noGrp="1"/>
          </p:cNvSpPr>
          <p:nvPr>
            <p:ph type="dt" sz="half" idx="10"/>
          </p:nvPr>
        </p:nvSpPr>
        <p:spPr/>
        <p:txBody>
          <a:bodyPr/>
          <a:lstStyle/>
          <a:p>
            <a:fld id="{F2FC4CEC-6743-5F41-82A9-4E5795190855}" type="datetimeFigureOut">
              <a:rPr lang="nl-NL" smtClean="0"/>
              <a:t>26-03-2021</a:t>
            </a:fld>
            <a:endParaRPr lang="nl-NL"/>
          </a:p>
        </p:txBody>
      </p:sp>
      <p:sp>
        <p:nvSpPr>
          <p:cNvPr id="6" name="Tijdelijke aanduiding voor voettekst 5">
            <a:extLst>
              <a:ext uri="{FF2B5EF4-FFF2-40B4-BE49-F238E27FC236}">
                <a16:creationId xmlns:a16="http://schemas.microsoft.com/office/drawing/2014/main" id="{582655D0-49BA-1448-B505-2C145CD3DEB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9C5FD2F-C2DB-8741-9CBA-62C67B161AC7}"/>
              </a:ext>
            </a:extLst>
          </p:cNvPr>
          <p:cNvSpPr>
            <a:spLocks noGrp="1"/>
          </p:cNvSpPr>
          <p:nvPr>
            <p:ph type="sldNum" sz="quarter" idx="12"/>
          </p:nvPr>
        </p:nvSpPr>
        <p:spPr/>
        <p:txBody>
          <a:bodyPr/>
          <a:lstStyle/>
          <a:p>
            <a:fld id="{61B41787-C508-BD4C-819D-6538FEAD84F1}" type="slidenum">
              <a:rPr lang="nl-NL" smtClean="0"/>
              <a:t>‹nr.›</a:t>
            </a:fld>
            <a:endParaRPr lang="nl-NL"/>
          </a:p>
        </p:txBody>
      </p:sp>
    </p:spTree>
    <p:extLst>
      <p:ext uri="{BB962C8B-B14F-4D97-AF65-F5344CB8AC3E}">
        <p14:creationId xmlns:p14="http://schemas.microsoft.com/office/powerpoint/2010/main" val="3198951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0591A7-F0C9-0146-B97A-D4569003FDC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8F16BB5-0683-644C-AF7A-EFCA4863A2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D3BA278-0B6B-1D40-BE06-303A3866C6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B6B3576-3859-2D48-BC23-D4970F12504F}"/>
              </a:ext>
            </a:extLst>
          </p:cNvPr>
          <p:cNvSpPr>
            <a:spLocks noGrp="1"/>
          </p:cNvSpPr>
          <p:nvPr>
            <p:ph type="dt" sz="half" idx="10"/>
          </p:nvPr>
        </p:nvSpPr>
        <p:spPr/>
        <p:txBody>
          <a:bodyPr/>
          <a:lstStyle/>
          <a:p>
            <a:fld id="{F2FC4CEC-6743-5F41-82A9-4E5795190855}" type="datetimeFigureOut">
              <a:rPr lang="nl-NL" smtClean="0"/>
              <a:t>26-03-2021</a:t>
            </a:fld>
            <a:endParaRPr lang="nl-NL"/>
          </a:p>
        </p:txBody>
      </p:sp>
      <p:sp>
        <p:nvSpPr>
          <p:cNvPr id="6" name="Tijdelijke aanduiding voor voettekst 5">
            <a:extLst>
              <a:ext uri="{FF2B5EF4-FFF2-40B4-BE49-F238E27FC236}">
                <a16:creationId xmlns:a16="http://schemas.microsoft.com/office/drawing/2014/main" id="{28F56F33-7A8C-DE4A-BE9D-C7ADE3CB459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0345130-49FE-FB45-93C8-517AD4B81694}"/>
              </a:ext>
            </a:extLst>
          </p:cNvPr>
          <p:cNvSpPr>
            <a:spLocks noGrp="1"/>
          </p:cNvSpPr>
          <p:nvPr>
            <p:ph type="sldNum" sz="quarter" idx="12"/>
          </p:nvPr>
        </p:nvSpPr>
        <p:spPr/>
        <p:txBody>
          <a:bodyPr/>
          <a:lstStyle/>
          <a:p>
            <a:fld id="{61B41787-C508-BD4C-819D-6538FEAD84F1}" type="slidenum">
              <a:rPr lang="nl-NL" smtClean="0"/>
              <a:t>‹nr.›</a:t>
            </a:fld>
            <a:endParaRPr lang="nl-NL"/>
          </a:p>
        </p:txBody>
      </p:sp>
    </p:spTree>
    <p:extLst>
      <p:ext uri="{BB962C8B-B14F-4D97-AF65-F5344CB8AC3E}">
        <p14:creationId xmlns:p14="http://schemas.microsoft.com/office/powerpoint/2010/main" val="668728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87DA075-D79F-8041-B32E-BF474833D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E3EF79B-C183-F645-B6BE-72362979C6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60066E8-0198-8444-B910-92D83706C6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C4CEC-6743-5F41-82A9-4E5795190855}" type="datetimeFigureOut">
              <a:rPr lang="nl-NL" smtClean="0"/>
              <a:t>26-03-2021</a:t>
            </a:fld>
            <a:endParaRPr lang="nl-NL"/>
          </a:p>
        </p:txBody>
      </p:sp>
      <p:sp>
        <p:nvSpPr>
          <p:cNvPr id="5" name="Tijdelijke aanduiding voor voettekst 4">
            <a:extLst>
              <a:ext uri="{FF2B5EF4-FFF2-40B4-BE49-F238E27FC236}">
                <a16:creationId xmlns:a16="http://schemas.microsoft.com/office/drawing/2014/main" id="{E5C067A9-D4AB-734F-A15A-CD53106551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6081E33-BD99-8941-80EC-BA0AC8EF8C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41787-C508-BD4C-819D-6538FEAD84F1}" type="slidenum">
              <a:rPr lang="nl-NL" smtClean="0"/>
              <a:t>‹nr.›</a:t>
            </a:fld>
            <a:endParaRPr lang="nl-NL"/>
          </a:p>
        </p:txBody>
      </p:sp>
    </p:spTree>
    <p:extLst>
      <p:ext uri="{BB962C8B-B14F-4D97-AF65-F5344CB8AC3E}">
        <p14:creationId xmlns:p14="http://schemas.microsoft.com/office/powerpoint/2010/main" val="1721213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muziekvoordeklas.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F1D646-7455-3E4F-ACD1-7CFFFB375D25}"/>
              </a:ext>
            </a:extLst>
          </p:cNvPr>
          <p:cNvSpPr>
            <a:spLocks noGrp="1"/>
          </p:cNvSpPr>
          <p:nvPr>
            <p:ph type="ctrTitle"/>
          </p:nvPr>
        </p:nvSpPr>
        <p:spPr>
          <a:xfrm>
            <a:off x="1524000" y="1122363"/>
            <a:ext cx="9565532" cy="1095543"/>
          </a:xfrm>
        </p:spPr>
        <p:txBody>
          <a:bodyPr/>
          <a:lstStyle/>
          <a:p>
            <a:r>
              <a:rPr lang="nl-NL" dirty="0"/>
              <a:t>Oefenen met dierenkaarten 3	</a:t>
            </a:r>
          </a:p>
        </p:txBody>
      </p:sp>
      <p:sp>
        <p:nvSpPr>
          <p:cNvPr id="3" name="Ondertitel 2">
            <a:extLst>
              <a:ext uri="{FF2B5EF4-FFF2-40B4-BE49-F238E27FC236}">
                <a16:creationId xmlns:a16="http://schemas.microsoft.com/office/drawing/2014/main" id="{EFF2C1D8-55C2-8E4C-88FE-C8472B5B07A1}"/>
              </a:ext>
            </a:extLst>
          </p:cNvPr>
          <p:cNvSpPr>
            <a:spLocks noGrp="1"/>
          </p:cNvSpPr>
          <p:nvPr>
            <p:ph type="subTitle" idx="1"/>
          </p:nvPr>
        </p:nvSpPr>
        <p:spPr>
          <a:xfrm>
            <a:off x="1524000" y="2422187"/>
            <a:ext cx="9144000" cy="2835613"/>
          </a:xfrm>
        </p:spPr>
        <p:txBody>
          <a:bodyPr>
            <a:normAutofit/>
          </a:bodyPr>
          <a:lstStyle/>
          <a:p>
            <a:r>
              <a:rPr lang="nl-NL" dirty="0" err="1"/>
              <a:t>Powerpoint</a:t>
            </a:r>
            <a:r>
              <a:rPr lang="nl-NL" dirty="0"/>
              <a:t>, behorend bij de handleiding</a:t>
            </a:r>
          </a:p>
          <a:p>
            <a:r>
              <a:rPr lang="nl-NL" dirty="0"/>
              <a:t>Muziek voor de klas</a:t>
            </a:r>
          </a:p>
          <a:p>
            <a:endParaRPr lang="nl-NL" sz="1600" dirty="0"/>
          </a:p>
          <a:p>
            <a:r>
              <a:rPr lang="nl-NL" sz="1600" dirty="0"/>
              <a:t>Hendrik Jan Lindhout</a:t>
            </a:r>
          </a:p>
          <a:p>
            <a:endParaRPr lang="nl-NL" sz="1600" dirty="0"/>
          </a:p>
          <a:p>
            <a:r>
              <a:rPr lang="nl-NL" sz="3200" dirty="0"/>
              <a:t>Koeienkaarten met equivalenten</a:t>
            </a:r>
          </a:p>
          <a:p>
            <a:endParaRPr lang="nl-NL" dirty="0"/>
          </a:p>
        </p:txBody>
      </p:sp>
      <p:sp>
        <p:nvSpPr>
          <p:cNvPr id="4" name="Tekstvak 3">
            <a:extLst>
              <a:ext uri="{FF2B5EF4-FFF2-40B4-BE49-F238E27FC236}">
                <a16:creationId xmlns:a16="http://schemas.microsoft.com/office/drawing/2014/main" id="{12D0DADB-E0DE-3F40-A346-3A65BFA9B12F}"/>
              </a:ext>
            </a:extLst>
          </p:cNvPr>
          <p:cNvSpPr txBox="1"/>
          <p:nvPr/>
        </p:nvSpPr>
        <p:spPr>
          <a:xfrm>
            <a:off x="778213" y="5437762"/>
            <a:ext cx="11607665" cy="369332"/>
          </a:xfrm>
          <a:prstGeom prst="rect">
            <a:avLst/>
          </a:prstGeom>
          <a:noFill/>
        </p:spPr>
        <p:txBody>
          <a:bodyPr wrap="square" rtlCol="0">
            <a:spAutoFit/>
          </a:bodyPr>
          <a:lstStyle/>
          <a:p>
            <a:pPr algn="ctr"/>
            <a:r>
              <a:rPr lang="nl-NL" dirty="0"/>
              <a:t>NB: steeds waar een nieuw symbool verschijnt, staat de bijbehorende tekst eronder.</a:t>
            </a:r>
          </a:p>
        </p:txBody>
      </p:sp>
    </p:spTree>
    <p:extLst>
      <p:ext uri="{BB962C8B-B14F-4D97-AF65-F5344CB8AC3E}">
        <p14:creationId xmlns:p14="http://schemas.microsoft.com/office/powerpoint/2010/main" val="1669082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536D373-61EA-544B-8D20-40A5C494018C}"/>
              </a:ext>
            </a:extLst>
          </p:cNvPr>
          <p:cNvSpPr txBox="1"/>
          <p:nvPr/>
        </p:nvSpPr>
        <p:spPr>
          <a:xfrm>
            <a:off x="817123" y="651753"/>
            <a:ext cx="10437779" cy="5632311"/>
          </a:xfrm>
          <a:prstGeom prst="rect">
            <a:avLst/>
          </a:prstGeom>
          <a:noFill/>
        </p:spPr>
        <p:txBody>
          <a:bodyPr wrap="square" rtlCol="0">
            <a:spAutoFit/>
          </a:bodyPr>
          <a:lstStyle/>
          <a:p>
            <a:r>
              <a:rPr lang="nl-NL" dirty="0"/>
              <a:t>Aan de hand van de hierna volgende koeienkaarten en hun equivalenten in ‘stoknotatie’ maken we de overstap naar de ritmekaarten, die ook in officiële notatie wordt gebruikt.</a:t>
            </a:r>
          </a:p>
          <a:p>
            <a:endParaRPr lang="nl-NL" dirty="0"/>
          </a:p>
          <a:p>
            <a:r>
              <a:rPr lang="nl-NL" dirty="0"/>
              <a:t>Oefen elke dia eerst door in te tellen voor de dierenkaart, en vervolgens opnieuw in te tellen voor de stoknotatie op dezelfde pagina. Als dat goed gaat, tel dan bij een volgende stap alléén in aan het begin van de dia.</a:t>
            </a:r>
          </a:p>
          <a:p>
            <a:endParaRPr lang="nl-NL" dirty="0"/>
          </a:p>
          <a:p>
            <a:r>
              <a:rPr lang="nl-NL" dirty="0"/>
              <a:t>Bij een volgende stap vraag je de kinderen mee te klappen met de woordjes die zij zeggen; vervolgens mee-fluisteren en ten slotte: met de ‘</a:t>
            </a:r>
            <a:r>
              <a:rPr lang="nl-NL" dirty="0" err="1"/>
              <a:t>binnenstem</a:t>
            </a:r>
            <a:r>
              <a:rPr lang="nl-NL" dirty="0"/>
              <a:t>’, d.w.z. onhoorbaar, zodat alleen het geklapte ritme hoorbaar is.</a:t>
            </a:r>
          </a:p>
          <a:p>
            <a:endParaRPr lang="nl-NL" dirty="0"/>
          </a:p>
          <a:p>
            <a:r>
              <a:rPr lang="nl-NL" dirty="0"/>
              <a:t>NB: Als een liedje bekend is, maak dan de hierbij horende ritmekaarten (te downloaden op de site </a:t>
            </a:r>
            <a:r>
              <a:rPr lang="nl-NL" dirty="0">
                <a:hlinkClick r:id="rId2"/>
              </a:rPr>
              <a:t>www.muziekvoordeklas.com</a:t>
            </a:r>
            <a:r>
              <a:rPr lang="nl-NL" dirty="0"/>
              <a:t>) en oefen – zonder te zeggen dat het dit lied is – deze kaarten; ook weer stap voor stap:</a:t>
            </a:r>
          </a:p>
          <a:p>
            <a:pPr marL="285750" indent="-285750">
              <a:buFont typeface="Arial" panose="020B0604020202020204" pitchFamily="34" charset="0"/>
              <a:buChar char="•"/>
            </a:pPr>
            <a:r>
              <a:rPr lang="nl-NL" dirty="0"/>
              <a:t>Kaart voor kaart meezeggen (aanvankelijk bijv. 2x achter elkaar dezelfde kaart)</a:t>
            </a:r>
          </a:p>
          <a:p>
            <a:pPr marL="285750" indent="-285750">
              <a:buFont typeface="Arial" panose="020B0604020202020204" pitchFamily="34" charset="0"/>
              <a:buChar char="•"/>
            </a:pPr>
            <a:r>
              <a:rPr lang="nl-NL" dirty="0"/>
              <a:t>Meerdere kaarten achter elkaar meezeggen (aanvankelijk bijv. 2x achter elkaar dezelfde kaart)</a:t>
            </a:r>
          </a:p>
          <a:p>
            <a:pPr marL="285750" indent="-285750">
              <a:buFont typeface="Arial" panose="020B0604020202020204" pitchFamily="34" charset="0"/>
              <a:buChar char="•"/>
            </a:pPr>
            <a:r>
              <a:rPr lang="nl-NL" dirty="0"/>
              <a:t>Alle kaarten meezeggen</a:t>
            </a:r>
          </a:p>
          <a:p>
            <a:pPr marL="285750" indent="-285750">
              <a:buFont typeface="Arial" panose="020B0604020202020204" pitchFamily="34" charset="0"/>
              <a:buChar char="•"/>
            </a:pPr>
            <a:r>
              <a:rPr lang="nl-NL" dirty="0"/>
              <a:t>Idem met meeklappen</a:t>
            </a:r>
          </a:p>
          <a:p>
            <a:pPr marL="285750" indent="-285750">
              <a:buFont typeface="Arial" panose="020B0604020202020204" pitchFamily="34" charset="0"/>
              <a:buChar char="•"/>
            </a:pPr>
            <a:r>
              <a:rPr lang="nl-NL" dirty="0"/>
              <a:t>Ten slotte: met de </a:t>
            </a:r>
            <a:r>
              <a:rPr lang="nl-NL" dirty="0" err="1"/>
              <a:t>binnenstem</a:t>
            </a:r>
            <a:r>
              <a:rPr lang="nl-NL" dirty="0"/>
              <a:t>.</a:t>
            </a:r>
          </a:p>
          <a:p>
            <a:endParaRPr lang="nl-NL" dirty="0"/>
          </a:p>
          <a:p>
            <a:r>
              <a:rPr lang="nl-NL" dirty="0"/>
              <a:t>Zie verder instructies in het boek voor meer variaties.</a:t>
            </a:r>
          </a:p>
        </p:txBody>
      </p:sp>
    </p:spTree>
    <p:extLst>
      <p:ext uri="{BB962C8B-B14F-4D97-AF65-F5344CB8AC3E}">
        <p14:creationId xmlns:p14="http://schemas.microsoft.com/office/powerpoint/2010/main" val="2381264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59368F6-3ECA-5848-B73F-6F0F044ACDF5}"/>
              </a:ext>
            </a:extLst>
          </p:cNvPr>
          <p:cNvPicPr>
            <a:picLocks noChangeAspect="1"/>
          </p:cNvPicPr>
          <p:nvPr/>
        </p:nvPicPr>
        <p:blipFill rotWithShape="1">
          <a:blip r:embed="rId2"/>
          <a:srcRect b="15565"/>
          <a:stretch/>
        </p:blipFill>
        <p:spPr>
          <a:xfrm>
            <a:off x="1011676" y="422570"/>
            <a:ext cx="9922967" cy="2437362"/>
          </a:xfrm>
          <a:prstGeom prst="rect">
            <a:avLst/>
          </a:prstGeom>
        </p:spPr>
      </p:pic>
      <p:pic>
        <p:nvPicPr>
          <p:cNvPr id="8" name="Afbeelding 7">
            <a:extLst>
              <a:ext uri="{FF2B5EF4-FFF2-40B4-BE49-F238E27FC236}">
                <a16:creationId xmlns:a16="http://schemas.microsoft.com/office/drawing/2014/main" id="{B3BE4B75-C6BD-2841-AEDA-A463826C8768}"/>
              </a:ext>
            </a:extLst>
          </p:cNvPr>
          <p:cNvPicPr>
            <a:picLocks noChangeAspect="1"/>
          </p:cNvPicPr>
          <p:nvPr/>
        </p:nvPicPr>
        <p:blipFill>
          <a:blip r:embed="rId3"/>
          <a:stretch>
            <a:fillRect/>
          </a:stretch>
        </p:blipFill>
        <p:spPr>
          <a:xfrm>
            <a:off x="1011676" y="3429000"/>
            <a:ext cx="10526645" cy="2349230"/>
          </a:xfrm>
          <a:prstGeom prst="rect">
            <a:avLst/>
          </a:prstGeom>
        </p:spPr>
      </p:pic>
      <p:sp>
        <p:nvSpPr>
          <p:cNvPr id="2" name="Tekstvak 1">
            <a:extLst>
              <a:ext uri="{FF2B5EF4-FFF2-40B4-BE49-F238E27FC236}">
                <a16:creationId xmlns:a16="http://schemas.microsoft.com/office/drawing/2014/main" id="{F435284C-4927-8C45-833C-B5B9A7CF9660}"/>
              </a:ext>
            </a:extLst>
          </p:cNvPr>
          <p:cNvSpPr txBox="1"/>
          <p:nvPr/>
        </p:nvSpPr>
        <p:spPr>
          <a:xfrm>
            <a:off x="1838528" y="3161489"/>
            <a:ext cx="8336603" cy="369332"/>
          </a:xfrm>
          <a:prstGeom prst="rect">
            <a:avLst/>
          </a:prstGeom>
          <a:noFill/>
        </p:spPr>
        <p:txBody>
          <a:bodyPr wrap="square" rtlCol="0">
            <a:spAutoFit/>
          </a:bodyPr>
          <a:lstStyle/>
          <a:p>
            <a:r>
              <a:rPr lang="nl-NL" dirty="0"/>
              <a:t>koe 			             koe			             koe</a:t>
            </a:r>
          </a:p>
        </p:txBody>
      </p:sp>
      <p:sp>
        <p:nvSpPr>
          <p:cNvPr id="3" name="Tekstvak 2">
            <a:extLst>
              <a:ext uri="{FF2B5EF4-FFF2-40B4-BE49-F238E27FC236}">
                <a16:creationId xmlns:a16="http://schemas.microsoft.com/office/drawing/2014/main" id="{3EE61F81-4835-FA40-A769-F4F0CCE5B6A0}"/>
              </a:ext>
            </a:extLst>
          </p:cNvPr>
          <p:cNvSpPr txBox="1"/>
          <p:nvPr/>
        </p:nvSpPr>
        <p:spPr>
          <a:xfrm>
            <a:off x="1799617" y="5856051"/>
            <a:ext cx="7626190" cy="646331"/>
          </a:xfrm>
          <a:prstGeom prst="rect">
            <a:avLst/>
          </a:prstGeom>
          <a:noFill/>
        </p:spPr>
        <p:txBody>
          <a:bodyPr wrap="none" rtlCol="0">
            <a:spAutoFit/>
          </a:bodyPr>
          <a:lstStyle/>
          <a:p>
            <a:r>
              <a:rPr lang="nl-NL" dirty="0"/>
              <a:t>ta 			                ta    			               ta</a:t>
            </a:r>
          </a:p>
          <a:p>
            <a:endParaRPr lang="nl-NL" dirty="0"/>
          </a:p>
        </p:txBody>
      </p:sp>
    </p:spTree>
    <p:extLst>
      <p:ext uri="{BB962C8B-B14F-4D97-AF65-F5344CB8AC3E}">
        <p14:creationId xmlns:p14="http://schemas.microsoft.com/office/powerpoint/2010/main" val="646987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17F618A-0302-504E-9148-9204A4907813}"/>
              </a:ext>
            </a:extLst>
          </p:cNvPr>
          <p:cNvPicPr>
            <a:picLocks noChangeAspect="1"/>
          </p:cNvPicPr>
          <p:nvPr/>
        </p:nvPicPr>
        <p:blipFill rotWithShape="1">
          <a:blip r:embed="rId2"/>
          <a:srcRect b="13525"/>
          <a:stretch/>
        </p:blipFill>
        <p:spPr>
          <a:xfrm>
            <a:off x="1354613" y="374514"/>
            <a:ext cx="9832196" cy="2487901"/>
          </a:xfrm>
          <a:prstGeom prst="rect">
            <a:avLst/>
          </a:prstGeom>
        </p:spPr>
      </p:pic>
      <p:pic>
        <p:nvPicPr>
          <p:cNvPr id="4" name="Afbeelding 3">
            <a:extLst>
              <a:ext uri="{FF2B5EF4-FFF2-40B4-BE49-F238E27FC236}">
                <a16:creationId xmlns:a16="http://schemas.microsoft.com/office/drawing/2014/main" id="{B0B2A585-3251-B54A-9C2C-A3A89AC53A1A}"/>
              </a:ext>
            </a:extLst>
          </p:cNvPr>
          <p:cNvPicPr>
            <a:picLocks noChangeAspect="1"/>
          </p:cNvPicPr>
          <p:nvPr/>
        </p:nvPicPr>
        <p:blipFill>
          <a:blip r:embed="rId3"/>
          <a:stretch>
            <a:fillRect/>
          </a:stretch>
        </p:blipFill>
        <p:spPr>
          <a:xfrm>
            <a:off x="1575881" y="3271658"/>
            <a:ext cx="9007813" cy="2661628"/>
          </a:xfrm>
          <a:prstGeom prst="rect">
            <a:avLst/>
          </a:prstGeom>
        </p:spPr>
      </p:pic>
      <p:sp>
        <p:nvSpPr>
          <p:cNvPr id="3" name="Tekstvak 2">
            <a:extLst>
              <a:ext uri="{FF2B5EF4-FFF2-40B4-BE49-F238E27FC236}">
                <a16:creationId xmlns:a16="http://schemas.microsoft.com/office/drawing/2014/main" id="{20C49A9E-D888-914F-8467-CCB058FFBE11}"/>
              </a:ext>
            </a:extLst>
          </p:cNvPr>
          <p:cNvSpPr txBox="1"/>
          <p:nvPr/>
        </p:nvSpPr>
        <p:spPr>
          <a:xfrm>
            <a:off x="2324911" y="2986391"/>
            <a:ext cx="7305472" cy="369332"/>
          </a:xfrm>
          <a:prstGeom prst="rect">
            <a:avLst/>
          </a:prstGeom>
          <a:noFill/>
        </p:spPr>
        <p:txBody>
          <a:bodyPr wrap="square" rtlCol="0">
            <a:spAutoFit/>
          </a:bodyPr>
          <a:lstStyle/>
          <a:p>
            <a:r>
              <a:rPr lang="nl-NL" dirty="0"/>
              <a:t>koe 		            kalf           kalf		    koe</a:t>
            </a:r>
          </a:p>
        </p:txBody>
      </p:sp>
      <p:sp>
        <p:nvSpPr>
          <p:cNvPr id="5" name="Tekstvak 4">
            <a:extLst>
              <a:ext uri="{FF2B5EF4-FFF2-40B4-BE49-F238E27FC236}">
                <a16:creationId xmlns:a16="http://schemas.microsoft.com/office/drawing/2014/main" id="{F02F928E-75D1-7E43-A207-398389D804E8}"/>
              </a:ext>
            </a:extLst>
          </p:cNvPr>
          <p:cNvSpPr txBox="1"/>
          <p:nvPr/>
        </p:nvSpPr>
        <p:spPr>
          <a:xfrm>
            <a:off x="2188723" y="5837155"/>
            <a:ext cx="6981655" cy="646331"/>
          </a:xfrm>
          <a:prstGeom prst="rect">
            <a:avLst/>
          </a:prstGeom>
          <a:noFill/>
        </p:spPr>
        <p:txBody>
          <a:bodyPr wrap="none" rtlCol="0">
            <a:spAutoFit/>
          </a:bodyPr>
          <a:lstStyle/>
          <a:p>
            <a:r>
              <a:rPr lang="nl-NL" dirty="0"/>
              <a:t>ta 		           	 ti           		 ti		ta</a:t>
            </a:r>
          </a:p>
          <a:p>
            <a:endParaRPr lang="nl-NL" dirty="0"/>
          </a:p>
        </p:txBody>
      </p:sp>
    </p:spTree>
    <p:extLst>
      <p:ext uri="{BB962C8B-B14F-4D97-AF65-F5344CB8AC3E}">
        <p14:creationId xmlns:p14="http://schemas.microsoft.com/office/powerpoint/2010/main" val="1546633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07C2950-CAFD-9446-8FF1-E61A21799DC8}"/>
              </a:ext>
            </a:extLst>
          </p:cNvPr>
          <p:cNvPicPr>
            <a:picLocks noChangeAspect="1"/>
          </p:cNvPicPr>
          <p:nvPr/>
        </p:nvPicPr>
        <p:blipFill rotWithShape="1">
          <a:blip r:embed="rId2"/>
          <a:srcRect b="18589"/>
          <a:stretch/>
        </p:blipFill>
        <p:spPr>
          <a:xfrm>
            <a:off x="954932" y="0"/>
            <a:ext cx="10282136" cy="2665379"/>
          </a:xfrm>
          <a:prstGeom prst="rect">
            <a:avLst/>
          </a:prstGeom>
        </p:spPr>
      </p:pic>
      <p:pic>
        <p:nvPicPr>
          <p:cNvPr id="9" name="Afbeelding 8">
            <a:extLst>
              <a:ext uri="{FF2B5EF4-FFF2-40B4-BE49-F238E27FC236}">
                <a16:creationId xmlns:a16="http://schemas.microsoft.com/office/drawing/2014/main" id="{6428B367-42FA-7F4E-934C-6B93ED157CCD}"/>
              </a:ext>
            </a:extLst>
          </p:cNvPr>
          <p:cNvPicPr>
            <a:picLocks noChangeAspect="1"/>
          </p:cNvPicPr>
          <p:nvPr/>
        </p:nvPicPr>
        <p:blipFill>
          <a:blip r:embed="rId3"/>
          <a:stretch>
            <a:fillRect/>
          </a:stretch>
        </p:blipFill>
        <p:spPr>
          <a:xfrm>
            <a:off x="1614792" y="2940376"/>
            <a:ext cx="9708204" cy="3458246"/>
          </a:xfrm>
          <a:prstGeom prst="rect">
            <a:avLst/>
          </a:prstGeom>
        </p:spPr>
      </p:pic>
    </p:spTree>
    <p:extLst>
      <p:ext uri="{BB962C8B-B14F-4D97-AF65-F5344CB8AC3E}">
        <p14:creationId xmlns:p14="http://schemas.microsoft.com/office/powerpoint/2010/main" val="2322164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70AF16B-E19E-794D-BD9D-9A670EC60E8C}"/>
              </a:ext>
            </a:extLst>
          </p:cNvPr>
          <p:cNvPicPr>
            <a:picLocks noChangeAspect="1"/>
          </p:cNvPicPr>
          <p:nvPr/>
        </p:nvPicPr>
        <p:blipFill rotWithShape="1">
          <a:blip r:embed="rId2"/>
          <a:srcRect b="19746"/>
          <a:stretch/>
        </p:blipFill>
        <p:spPr>
          <a:xfrm>
            <a:off x="811300" y="472634"/>
            <a:ext cx="10569400" cy="2665379"/>
          </a:xfrm>
          <a:prstGeom prst="rect">
            <a:avLst/>
          </a:prstGeom>
        </p:spPr>
      </p:pic>
      <p:pic>
        <p:nvPicPr>
          <p:cNvPr id="4" name="Afbeelding 3">
            <a:extLst>
              <a:ext uri="{FF2B5EF4-FFF2-40B4-BE49-F238E27FC236}">
                <a16:creationId xmlns:a16="http://schemas.microsoft.com/office/drawing/2014/main" id="{5DE1C716-7436-234E-83F9-C7A63CD198B9}"/>
              </a:ext>
            </a:extLst>
          </p:cNvPr>
          <p:cNvPicPr>
            <a:picLocks noChangeAspect="1"/>
          </p:cNvPicPr>
          <p:nvPr/>
        </p:nvPicPr>
        <p:blipFill>
          <a:blip r:embed="rId3"/>
          <a:stretch>
            <a:fillRect/>
          </a:stretch>
        </p:blipFill>
        <p:spPr>
          <a:xfrm>
            <a:off x="1225685" y="3550596"/>
            <a:ext cx="9107795" cy="3112852"/>
          </a:xfrm>
          <a:prstGeom prst="rect">
            <a:avLst/>
          </a:prstGeom>
        </p:spPr>
      </p:pic>
    </p:spTree>
    <p:extLst>
      <p:ext uri="{BB962C8B-B14F-4D97-AF65-F5344CB8AC3E}">
        <p14:creationId xmlns:p14="http://schemas.microsoft.com/office/powerpoint/2010/main" val="4012600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E2374C0-2921-2042-A5FE-9A8144955BFB}"/>
              </a:ext>
            </a:extLst>
          </p:cNvPr>
          <p:cNvPicPr>
            <a:picLocks noChangeAspect="1"/>
          </p:cNvPicPr>
          <p:nvPr/>
        </p:nvPicPr>
        <p:blipFill rotWithShape="1">
          <a:blip r:embed="rId2"/>
          <a:srcRect b="13489"/>
          <a:stretch/>
        </p:blipFill>
        <p:spPr>
          <a:xfrm>
            <a:off x="1322961" y="377834"/>
            <a:ext cx="10126494" cy="2900387"/>
          </a:xfrm>
          <a:prstGeom prst="rect">
            <a:avLst/>
          </a:prstGeom>
        </p:spPr>
      </p:pic>
      <p:pic>
        <p:nvPicPr>
          <p:cNvPr id="9" name="Afbeelding 8">
            <a:extLst>
              <a:ext uri="{FF2B5EF4-FFF2-40B4-BE49-F238E27FC236}">
                <a16:creationId xmlns:a16="http://schemas.microsoft.com/office/drawing/2014/main" id="{8EE09309-B29F-2D48-B3A2-6D778B3A24A8}"/>
              </a:ext>
            </a:extLst>
          </p:cNvPr>
          <p:cNvPicPr>
            <a:picLocks noChangeAspect="1"/>
          </p:cNvPicPr>
          <p:nvPr/>
        </p:nvPicPr>
        <p:blipFill>
          <a:blip r:embed="rId3"/>
          <a:stretch>
            <a:fillRect/>
          </a:stretch>
        </p:blipFill>
        <p:spPr>
          <a:xfrm>
            <a:off x="1040860" y="2891263"/>
            <a:ext cx="9717931" cy="2900387"/>
          </a:xfrm>
          <a:prstGeom prst="rect">
            <a:avLst/>
          </a:prstGeom>
        </p:spPr>
      </p:pic>
    </p:spTree>
    <p:extLst>
      <p:ext uri="{BB962C8B-B14F-4D97-AF65-F5344CB8AC3E}">
        <p14:creationId xmlns:p14="http://schemas.microsoft.com/office/powerpoint/2010/main" val="1044887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E08A145-0AAF-F24F-8C77-98FFEE7B7C38}"/>
              </a:ext>
            </a:extLst>
          </p:cNvPr>
          <p:cNvPicPr>
            <a:picLocks noChangeAspect="1"/>
          </p:cNvPicPr>
          <p:nvPr/>
        </p:nvPicPr>
        <p:blipFill rotWithShape="1">
          <a:blip r:embed="rId2"/>
          <a:srcRect b="14323"/>
          <a:stretch/>
        </p:blipFill>
        <p:spPr>
          <a:xfrm>
            <a:off x="784698" y="187068"/>
            <a:ext cx="10622604" cy="2717226"/>
          </a:xfrm>
          <a:prstGeom prst="rect">
            <a:avLst/>
          </a:prstGeom>
        </p:spPr>
      </p:pic>
      <p:pic>
        <p:nvPicPr>
          <p:cNvPr id="4" name="Afbeelding 3">
            <a:extLst>
              <a:ext uri="{FF2B5EF4-FFF2-40B4-BE49-F238E27FC236}">
                <a16:creationId xmlns:a16="http://schemas.microsoft.com/office/drawing/2014/main" id="{7913BC99-7DE9-6240-9B48-1304D316F6AC}"/>
              </a:ext>
            </a:extLst>
          </p:cNvPr>
          <p:cNvPicPr>
            <a:picLocks noChangeAspect="1"/>
          </p:cNvPicPr>
          <p:nvPr/>
        </p:nvPicPr>
        <p:blipFill>
          <a:blip r:embed="rId3"/>
          <a:stretch>
            <a:fillRect/>
          </a:stretch>
        </p:blipFill>
        <p:spPr>
          <a:xfrm>
            <a:off x="1420239" y="3021633"/>
            <a:ext cx="9515274" cy="3505627"/>
          </a:xfrm>
          <a:prstGeom prst="rect">
            <a:avLst/>
          </a:prstGeom>
        </p:spPr>
      </p:pic>
    </p:spTree>
    <p:extLst>
      <p:ext uri="{BB962C8B-B14F-4D97-AF65-F5344CB8AC3E}">
        <p14:creationId xmlns:p14="http://schemas.microsoft.com/office/powerpoint/2010/main" val="220918975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302</Words>
  <Application>Microsoft Macintosh PowerPoint</Application>
  <PresentationFormat>Breedbeeld</PresentationFormat>
  <Paragraphs>26</Paragraphs>
  <Slides>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Calibri Light</vt:lpstr>
      <vt:lpstr>Kantoorthema</vt:lpstr>
      <vt:lpstr>Oefenen met dierenkaarten 3 </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Oefenen met dierenkaarten 2 </dc:title>
  <dc:creator>Hendrik Jan</dc:creator>
  <cp:lastModifiedBy>Hendrik Jan</cp:lastModifiedBy>
  <cp:revision>11</cp:revision>
  <dcterms:created xsi:type="dcterms:W3CDTF">2021-01-04T16:28:34Z</dcterms:created>
  <dcterms:modified xsi:type="dcterms:W3CDTF">2021-03-26T19:10:55Z</dcterms:modified>
</cp:coreProperties>
</file>