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media/image19.jpg" ContentType="image/png"/>
  <Override PartName="/ppt/media/image20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3FC1-B5DE-F541-9EE8-A503BBF6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6EB85D-560C-CC46-9303-E9106454B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06EF06-8523-6343-BD68-B97F04AF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E0DF2B-AB96-1743-A194-E5F1663F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DF1311-5270-2246-A904-F08F17D7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8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3EA33-A2DB-D44F-9928-4C2AB298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6FD12E-2C3D-1B4A-B562-607F5EF8D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875473-1B85-5243-923B-E5856AA1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65645-642C-8B4A-BE7B-1CBDDE2B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F8D0C0-C304-CF41-BAE9-19FB51BB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7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7072CF-AE0D-0740-8DE8-B294A71B7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93B195-DFF1-CC4B-9E8B-956F1E17F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5A2643-70C6-C545-928D-41540EC2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D5B8AD-09BD-8A4F-89F0-AD70DECD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627597-06B0-F144-9239-29899831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74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E5597-6020-2D48-8C7B-9420DD86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1BBC9-FB25-B744-AD93-01E4735FD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C5213-CD60-C640-B25A-EDABEDFD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426A1-8CBA-CB4D-8E19-D93F917F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4CE9E5-B9F1-E546-8DE2-2A331A9A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03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31A7-8945-AC45-8BAC-CC729046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EBB9FA-CC90-A141-B63A-FC8464AC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A87C2D-E165-E049-9A3A-23EA721A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55710-E3A1-A144-A6B1-9A9C4808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C3BBBD-1959-4A48-A56D-51992373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5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1E964-2771-534C-A6CD-87045ACC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0AD4D7-AE51-E744-92E3-8DED0593F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E220E7-8426-5542-8185-C973312DC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BA2BFD-77DE-314C-A942-83965FDD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05902A-D040-9C49-8B52-D2C582A3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9A5326-1A36-B149-B876-36F6FC20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5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797D5-140F-DB46-8AC9-5FF1E9C1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BEAE0F-DBD9-0440-B770-7609176FB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6E6450-853C-A947-B05C-0CAA85C30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C38CE0-1485-774A-902B-AB8AB0152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46F33E-78B3-8447-87A1-03E6785A7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515C68-CB75-B54E-89DD-A83AA2DA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0ABF63-5964-274B-A584-5FBA140A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D0B868-2C60-0444-B7A9-9C15177E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17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8162E-3F4F-5C4A-9E15-DBEC79C5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ECD2E4-9A1F-0D43-A2A9-1BEEA520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F7A0D7-40C4-6B42-BC86-A287F51B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DAD2E7-83EF-3B46-8FB4-DE39512C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01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401C5C-AD81-FC4C-898A-D8B83B4A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4B38AD-F625-FF4A-BC19-4CE985F7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512C6-4A47-AB44-A490-888D40DC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B7759-7BF2-ED44-AD72-E1243B90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B2882-A57B-B34A-A0CF-823B1200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24AAF9-E822-8644-BB07-6CCDAB620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18A661-E734-9D41-A53F-E751920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B7741F-24D8-E34E-9738-E7B4FEC8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F5B148-76A9-FB45-A274-75A4576C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EA68E-0B3E-6B44-922E-A5766D84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65994F-78E1-2548-9384-17FF0A91A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8B5B85-D9D4-1548-B058-4369F6FF0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44CB55-58A3-C749-A32B-3CA2BFF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905681-D476-BF4F-9DA9-6AF29FFD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8141C1-B29B-144E-A9ED-F2B7A269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78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FFE3CB8-D1BE-1540-BF8B-7D712D17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A23E70-A59A-4942-90BB-58459331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215EF-F47A-DC49-A5FB-7228A267C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0826-F633-C94C-9469-468AF9A3F82C}" type="datetimeFigureOut">
              <a:rPr lang="nl-NL" smtClean="0"/>
              <a:t>05-01-2021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7C1773-0930-004D-A7FC-843C6233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574D53-9382-9842-B841-08A8102A0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FEF8-CEE0-AE48-B8EB-EDE23E34E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78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7D580-6A23-8045-A2F3-DB8EF1E4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52064"/>
            <a:ext cx="10065249" cy="1148138"/>
          </a:xfrm>
        </p:spPr>
        <p:txBody>
          <a:bodyPr/>
          <a:lstStyle/>
          <a:p>
            <a:r>
              <a:rPr lang="nl-NL" dirty="0"/>
              <a:t>Oefenen met dierenkaarten 1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92311A-AE67-CF46-A916-0D5F0C5D5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2782"/>
            <a:ext cx="9144000" cy="2905017"/>
          </a:xfrm>
        </p:spPr>
        <p:txBody>
          <a:bodyPr>
            <a:normAutofit/>
          </a:bodyPr>
          <a:lstStyle/>
          <a:p>
            <a:r>
              <a:rPr lang="nl-NL" dirty="0" err="1"/>
              <a:t>Powerpoint</a:t>
            </a:r>
            <a:r>
              <a:rPr lang="nl-NL" dirty="0"/>
              <a:t>, behorend bij de handleiding</a:t>
            </a:r>
          </a:p>
          <a:p>
            <a:r>
              <a:rPr lang="nl-NL" dirty="0"/>
              <a:t>Muziek voor de klas</a:t>
            </a:r>
          </a:p>
          <a:p>
            <a:endParaRPr lang="nl-NL" sz="1600" dirty="0"/>
          </a:p>
          <a:p>
            <a:r>
              <a:rPr lang="nl-NL" sz="1600" dirty="0"/>
              <a:t>Hendrik Jan Lindhout</a:t>
            </a:r>
          </a:p>
          <a:p>
            <a:endParaRPr lang="nl-NL" sz="1600" dirty="0"/>
          </a:p>
          <a:p>
            <a:r>
              <a:rPr lang="nl-NL" sz="3200" dirty="0"/>
              <a:t>Dierenkaarten met tekst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B6A8CC-D19D-154F-B643-A3884C367762}"/>
              </a:ext>
            </a:extLst>
          </p:cNvPr>
          <p:cNvSpPr txBox="1"/>
          <p:nvPr/>
        </p:nvSpPr>
        <p:spPr>
          <a:xfrm>
            <a:off x="791110" y="5257799"/>
            <a:ext cx="1090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NB: bestudeer voor instructies over de ritmische uitspraak van deze kaarten het boek! 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Zonder juiste uitvoering missen de kaarten hun doel…!</a:t>
            </a:r>
          </a:p>
        </p:txBody>
      </p:sp>
    </p:spTree>
    <p:extLst>
      <p:ext uri="{BB962C8B-B14F-4D97-AF65-F5344CB8AC3E}">
        <p14:creationId xmlns:p14="http://schemas.microsoft.com/office/powerpoint/2010/main" val="13641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F7207-1D26-7F49-B31F-FB718F4C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(6-6)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4EE067-5E61-D44F-9F4C-9A0E83DC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4851399"/>
            <a:ext cx="10891463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  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3E0EB1-67AA-A743-80F6-473965B4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1554989"/>
            <a:ext cx="10515600" cy="28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42319-248F-4C42-B7D9-90F0D60A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(1-6)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550C42-C20D-6247-9616-D51B022B7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2719"/>
            <a:ext cx="10515600" cy="2797149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1CACE32-E20F-2041-89E3-864CE2DAED16}"/>
              </a:ext>
            </a:extLst>
          </p:cNvPr>
          <p:cNvSpPr txBox="1"/>
          <p:nvPr/>
        </p:nvSpPr>
        <p:spPr>
          <a:xfrm>
            <a:off x="1356190" y="5527497"/>
            <a:ext cx="999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58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E4E0E-601F-704B-9CA9-4F5612DB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(2-6)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379089FC-9973-8E48-8EB7-CF796E93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072" y="1613043"/>
            <a:ext cx="10599856" cy="2599362"/>
          </a:xfr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A8E0A7A-BA5D-AF4E-8BE2-2BEB7DE2E43C}"/>
              </a:ext>
            </a:extLst>
          </p:cNvPr>
          <p:cNvSpPr txBox="1"/>
          <p:nvPr/>
        </p:nvSpPr>
        <p:spPr>
          <a:xfrm>
            <a:off x="2024009" y="4952569"/>
            <a:ext cx="913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2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E181A-0C14-2D43-924B-531BAB35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(3-6)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88C7E20-8595-C34B-828F-CD430F0BE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59" y="1427536"/>
            <a:ext cx="10698624" cy="2784868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F502F27-BF28-4A43-96FE-533F384AD2DB}"/>
              </a:ext>
            </a:extLst>
          </p:cNvPr>
          <p:cNvSpPr txBox="1"/>
          <p:nvPr/>
        </p:nvSpPr>
        <p:spPr>
          <a:xfrm>
            <a:off x="1017142" y="5024063"/>
            <a:ext cx="1033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73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DB074-03F7-0949-865F-E1218EAD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(4-6)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6A417-6E8C-0045-8AE1-2664D788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2691"/>
            <a:ext cx="10515600" cy="120427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C5B9C11-CF6A-9E4C-8BE0-839F7FC1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362"/>
            <a:ext cx="12192000" cy="31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7A30-B4ED-BC49-97B5-7E872EFB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(5-6)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CD3E49-0E17-264B-8BEB-C125BA54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547"/>
            <a:ext cx="10515600" cy="158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F094B2-A016-9E44-9DDC-B6244036A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07" y="1760940"/>
            <a:ext cx="10834304" cy="28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D369F-98EB-5642-B915-6E58C056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Berenkaarten (6-6)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CF78D6-05CD-C540-9740-DBEFD0C2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EE0CF-A908-1A44-B338-70AA29EC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5650"/>
            <a:ext cx="1051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9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4ADE1-CC94-FF4E-980C-0D1D135C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Koeienkaarten (1-6)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97B96-59DC-7D49-9399-238E8B21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A4BED4-B75B-4644-B378-5F2F7E665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90"/>
          <a:stretch/>
        </p:blipFill>
        <p:spPr>
          <a:xfrm>
            <a:off x="369870" y="1747840"/>
            <a:ext cx="11822130" cy="29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9D8BF-FEEF-6642-9C73-EF95546E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Koeienkaarten (2-6)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5ED53-ED7C-0E45-B02A-3DA3E98A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3913"/>
            <a:ext cx="10515600" cy="112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7AC583-B6B5-DE42-975B-A167BC817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51"/>
          <a:stretch/>
        </p:blipFill>
        <p:spPr>
          <a:xfrm>
            <a:off x="632342" y="1804086"/>
            <a:ext cx="11559658" cy="29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9C344-D27D-C64F-98A1-961750DF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Koeienkaarten (3-6)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DA791D-69A6-824F-AFC4-C8365753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199"/>
            <a:ext cx="10515600" cy="114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077D5B-1658-3A40-BD07-C491FADB6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29"/>
          <a:stretch/>
        </p:blipFill>
        <p:spPr>
          <a:xfrm>
            <a:off x="585626" y="1640234"/>
            <a:ext cx="11606373" cy="3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3FC55-3521-694D-B334-2557EE22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 woord hoort bij het plaatje? (Beren)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896478A-4825-764A-A6F5-002F4D288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113" y="1960931"/>
            <a:ext cx="1872305" cy="131732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32A577-4223-2B47-B327-A54BE874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416893"/>
            <a:ext cx="1974328" cy="19829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5AF1A9-2AE2-6D47-B27E-7AED4FC0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65" y="1844471"/>
            <a:ext cx="3051752" cy="131215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A9AD827-0E87-E24B-8B8C-291AEE80D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65" y="1944753"/>
            <a:ext cx="1949450" cy="13335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358F6EE-DE74-2149-A514-DF98247E5BB0}"/>
              </a:ext>
            </a:extLst>
          </p:cNvPr>
          <p:cNvSpPr txBox="1"/>
          <p:nvPr/>
        </p:nvSpPr>
        <p:spPr>
          <a:xfrm>
            <a:off x="1354733" y="3642987"/>
            <a:ext cx="9306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beer		       jong			hol			  </a:t>
            </a:r>
            <a:r>
              <a:rPr lang="nl-NL" sz="3200" dirty="0" err="1"/>
              <a:t>fffft</a:t>
            </a:r>
            <a:endParaRPr lang="nl-NL" sz="32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D11356C-BF34-8149-B0A9-9EB89BC3D7A7}"/>
              </a:ext>
            </a:extLst>
          </p:cNvPr>
          <p:cNvSpPr txBox="1"/>
          <p:nvPr/>
        </p:nvSpPr>
        <p:spPr>
          <a:xfrm>
            <a:off x="8813772" y="4310807"/>
            <a:ext cx="352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(we noemen dit een ‘blaas’)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26C2ABC-6753-5F43-8518-130213CE6E42}"/>
              </a:ext>
            </a:extLst>
          </p:cNvPr>
          <p:cNvSpPr txBox="1"/>
          <p:nvPr/>
        </p:nvSpPr>
        <p:spPr>
          <a:xfrm>
            <a:off x="10983074" y="65754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  <a:p>
            <a:r>
              <a:rPr lang="nl-NL" dirty="0"/>
              <a:t>8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42552F2-5021-CC46-81B6-893EB8F676CA}"/>
              </a:ext>
            </a:extLst>
          </p:cNvPr>
          <p:cNvSpPr txBox="1"/>
          <p:nvPr/>
        </p:nvSpPr>
        <p:spPr>
          <a:xfrm>
            <a:off x="11137187" y="770562"/>
            <a:ext cx="10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62A168-D1A3-D44C-912C-669DDEE320E9}"/>
              </a:ext>
            </a:extLst>
          </p:cNvPr>
          <p:cNvSpPr txBox="1"/>
          <p:nvPr/>
        </p:nvSpPr>
        <p:spPr>
          <a:xfrm>
            <a:off x="647272" y="5465852"/>
            <a:ext cx="1138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NB: de bloem naast het hol wordt niet apart benoemd; het hart van de bloem is de punt, die bij het equivalent (de ‘toom’) hoort.</a:t>
            </a:r>
          </a:p>
        </p:txBody>
      </p:sp>
    </p:spTree>
    <p:extLst>
      <p:ext uri="{BB962C8B-B14F-4D97-AF65-F5344CB8AC3E}">
        <p14:creationId xmlns:p14="http://schemas.microsoft.com/office/powerpoint/2010/main" val="1984683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020DE-A621-9C46-B9F6-8CF64E58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Koeienkaarten (4-6)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23036A-1875-404B-AB00-1835A4EF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7924"/>
            <a:ext cx="10515600" cy="1469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D5A61E-4C5B-124D-A9F6-915D7BA14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20"/>
          <a:stretch/>
        </p:blipFill>
        <p:spPr>
          <a:xfrm>
            <a:off x="353024" y="1602769"/>
            <a:ext cx="11838975" cy="29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608C4-EA01-7848-A9B3-7D525EE1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Koeienkaarten (5-6)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FAD4D-75E3-FC4C-B5AE-A3F26E55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5124"/>
            <a:ext cx="10515600" cy="10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D4604-18F0-A34A-8C85-813D8B09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42"/>
          <a:stretch/>
        </p:blipFill>
        <p:spPr>
          <a:xfrm>
            <a:off x="565078" y="1570451"/>
            <a:ext cx="11626921" cy="32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CEC5-988D-3349-BEF9-FF27C4B4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Koeienkaarten (6-6)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FD02D-12AE-9749-B311-8B7D1F6B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4851399"/>
            <a:ext cx="1031583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9CC1CD-E292-BB43-B36C-8ECE4D6A2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21"/>
          <a:stretch/>
        </p:blipFill>
        <p:spPr>
          <a:xfrm>
            <a:off x="0" y="1608971"/>
            <a:ext cx="12192000" cy="29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2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B6467-50B6-F447-AC70-4254570C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woord hoort bij het plaatje? (Schapen)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C514C-AAD9-9A4C-BA33-9AF6C0DB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3673"/>
            <a:ext cx="10515600" cy="146367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   Schaap		 	  	lam				 </a:t>
            </a:r>
            <a:r>
              <a:rPr lang="nl-NL" dirty="0" err="1"/>
              <a:t>fffft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2A784F-05BA-D14C-ACC3-7BCFAC3D0608}"/>
              </a:ext>
            </a:extLst>
          </p:cNvPr>
          <p:cNvSpPr txBox="1"/>
          <p:nvPr/>
        </p:nvSpPr>
        <p:spPr>
          <a:xfrm>
            <a:off x="145893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8D73AA5-A4E8-1945-BA7C-8097B813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16" y="1368493"/>
            <a:ext cx="1504627" cy="22551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8F6C06-3546-984E-A4C1-90FFB8FD6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82" y="1930053"/>
            <a:ext cx="1643866" cy="14748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62CDBE-0125-4E4E-A092-66870EAFB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107" y="1553823"/>
            <a:ext cx="1370938" cy="169281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4DEC697E-0438-4C44-ACDF-92639BE66B91}"/>
              </a:ext>
            </a:extLst>
          </p:cNvPr>
          <p:cNvSpPr txBox="1"/>
          <p:nvPr/>
        </p:nvSpPr>
        <p:spPr>
          <a:xfrm>
            <a:off x="11075542" y="595901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  <a:p>
            <a:r>
              <a:rPr lang="nl-NL" dirty="0"/>
              <a:t>4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A7C35C0-D10E-3347-94CA-E86178CF4729}"/>
              </a:ext>
            </a:extLst>
          </p:cNvPr>
          <p:cNvSpPr txBox="1"/>
          <p:nvPr/>
        </p:nvSpPr>
        <p:spPr>
          <a:xfrm>
            <a:off x="11270751" y="750013"/>
            <a:ext cx="8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maat</a:t>
            </a:r>
          </a:p>
        </p:txBody>
      </p:sp>
    </p:spTree>
    <p:extLst>
      <p:ext uri="{BB962C8B-B14F-4D97-AF65-F5344CB8AC3E}">
        <p14:creationId xmlns:p14="http://schemas.microsoft.com/office/powerpoint/2010/main" val="18411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E109A-93FD-B142-941C-659253A9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2524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Welk woord hoort bij het plaatje? (Koeien)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0C15D1-CC51-0C48-97AF-7593EBD3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0695"/>
            <a:ext cx="10515600" cy="242626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       Koe				kalf				</a:t>
            </a:r>
            <a:r>
              <a:rPr lang="nl-NL" dirty="0" err="1"/>
              <a:t>ffft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D2E72A-1E66-BE4A-9930-5071B679AB3C}"/>
              </a:ext>
            </a:extLst>
          </p:cNvPr>
          <p:cNvSpPr txBox="1"/>
          <p:nvPr/>
        </p:nvSpPr>
        <p:spPr>
          <a:xfrm>
            <a:off x="10387173" y="400692"/>
            <a:ext cx="36986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100" dirty="0"/>
          </a:p>
          <a:p>
            <a:r>
              <a:rPr lang="nl-NL" dirty="0"/>
              <a:t> 3</a:t>
            </a:r>
          </a:p>
          <a:p>
            <a:r>
              <a:rPr lang="nl-NL" dirty="0"/>
              <a:t> 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E2BA9F-81F0-264A-9060-4B842A23C828}"/>
              </a:ext>
            </a:extLst>
          </p:cNvPr>
          <p:cNvSpPr txBox="1"/>
          <p:nvPr/>
        </p:nvSpPr>
        <p:spPr>
          <a:xfrm>
            <a:off x="10592656" y="698643"/>
            <a:ext cx="10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E57E0A-0AC7-2244-A5F4-FCFB8F25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3165"/>
            <a:ext cx="2607659" cy="20123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C6EDDC-2A08-E44F-94A5-365D086E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37" y="2057910"/>
            <a:ext cx="1479478" cy="13255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0ACA214-7801-234F-A94F-314D8FE89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637" y="1923462"/>
            <a:ext cx="1199973" cy="14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F0E6A-5462-8C46-B1BD-93740E1C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(1-6)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40360-53C4-7B4D-AA3A-5DDFAD595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0369"/>
            <a:ext cx="10515600" cy="916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7151A4-295A-9946-9A35-7FE28CB8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1" y="1728347"/>
            <a:ext cx="11856378" cy="3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FF276-2010-6045-85A6-EC10470B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(2-6)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FB461-83D8-5C43-BB7A-FBD26E8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11"/>
            <a:ext cx="10515600" cy="145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  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5FD914-AD2C-5346-A45B-91F09CAE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30" y="1715859"/>
            <a:ext cx="10099497" cy="25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341F0-70B7-B64F-9919-3D8A2E4C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(3-6)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54A72-1DEB-E546-AD1D-8BC70AA6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11"/>
            <a:ext cx="10515600" cy="145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45672E-7749-8B46-9478-D9379706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0" y="1692717"/>
            <a:ext cx="10515600" cy="28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69EF4-516E-5F49-A71B-E6397B57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(4-6)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F288A5-FEB0-9048-A927-E9D31ACA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70" y="4851399"/>
            <a:ext cx="10069530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012149-43FC-B44D-90E6-83AA4253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120"/>
            <a:ext cx="10757043" cy="2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0E7FB-14C9-9B45-8BE5-F83B5508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Schapenkaarten (5-6)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E1691-CF0D-E74F-BE05-C713DD4B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0369"/>
            <a:ext cx="10515600" cy="916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E4BA26-7370-4E41-B151-3D8DC412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71" y="1690688"/>
            <a:ext cx="10880333" cy="30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257</Words>
  <Application>Microsoft Macintosh PowerPoint</Application>
  <PresentationFormat>Breedbeeld</PresentationFormat>
  <Paragraphs>63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Oefenen met dierenkaarten 1 </vt:lpstr>
      <vt:lpstr>Welk woord hoort bij het plaatje? (Beren)</vt:lpstr>
      <vt:lpstr>Welk woord hoort bij het plaatje? (Schapen)</vt:lpstr>
      <vt:lpstr>Welk woord hoort bij het plaatje? (Koeien)</vt:lpstr>
      <vt:lpstr>Schapenkaarten (1-6)</vt:lpstr>
      <vt:lpstr>Schapenkaarten (2-6)</vt:lpstr>
      <vt:lpstr>Schapenkaarten (3-6)</vt:lpstr>
      <vt:lpstr>Schapenkaarten (4-6)</vt:lpstr>
      <vt:lpstr>Schapenkaarten (5-6)</vt:lpstr>
      <vt:lpstr>Schapenkaarten (6-6)</vt:lpstr>
      <vt:lpstr>Berenkaarten (1-6)</vt:lpstr>
      <vt:lpstr>Berenkaarten (2-6)</vt:lpstr>
      <vt:lpstr>Berenkaarten (3-6)</vt:lpstr>
      <vt:lpstr>Berenkaarten (4-6)</vt:lpstr>
      <vt:lpstr>Berenkaarten (5-6)</vt:lpstr>
      <vt:lpstr>Berenkaarten (6-6)</vt:lpstr>
      <vt:lpstr>Koeienkaarten (1-6)</vt:lpstr>
      <vt:lpstr>Koeienkaarten (2-6)</vt:lpstr>
      <vt:lpstr>Koeienkaarten (3-6)</vt:lpstr>
      <vt:lpstr>Koeienkaarten (4-6)</vt:lpstr>
      <vt:lpstr>Koeienkaarten (5-6)</vt:lpstr>
      <vt:lpstr>Koeienkaarten (6-6)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Oefenen met dierenkaarten </dc:title>
  <dc:creator>Hendrik Jan</dc:creator>
  <cp:lastModifiedBy>Hendrik Jan</cp:lastModifiedBy>
  <cp:revision>13</cp:revision>
  <dcterms:created xsi:type="dcterms:W3CDTF">2021-01-04T15:05:43Z</dcterms:created>
  <dcterms:modified xsi:type="dcterms:W3CDTF">2021-01-05T09:11:43Z</dcterms:modified>
</cp:coreProperties>
</file>